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DFEF148-5D5F-4998-A118-71709510523F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C947E6B-CE27-41D4-8E6F-22311FFC633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Датив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(трећи падеж)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девојци – девојкама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школи – школама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нози – ногама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јунаку – јунацима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пољу - пољима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Неке речи имају по два правилна облика датива: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битка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битки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бици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епоха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епоси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кћерка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кћерки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кћерци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маска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масци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Назив 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датив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потиче од латинске речи </a:t>
            </a:r>
            <a:r>
              <a:rPr lang="sr-Latn-RS" sz="3600" b="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dare</a:t>
            </a:r>
            <a:r>
              <a:rPr lang="sr-Latn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што значи дати. Зато га зовемо и падеж давања.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Добија се на питање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КОМЕ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ЧЕМУ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наредним реченицама уочите именице у дативу: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Возили смо према граду.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Пришао сам кући и ослушнуо.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Поклонио сам другу књигу.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Насмешио се мајци.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Возили смо према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граду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Пришао сам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кући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 ослушнуо.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Поклонио сам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књигу.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Насмешио се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мајци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Основна значења датива су: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1. намена (коме или чему је нешто намењено) – Купио сам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сестри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поклон.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2. усмереност (према коме или чему је нешто усмерено, тј. 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ком се смеру креће) – Трчали смо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према школи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Одредите службу речи у дативу: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Послао сам брату поруку.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Упутили смо се ка излазу.</a:t>
            </a:r>
          </a:p>
          <a:p>
            <a:pPr>
              <a:buNone/>
            </a:pP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Послао сам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брату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поруку. (неправи објекат)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Упутили смо се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 излазу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(прилошка одредба за место)</a:t>
            </a:r>
          </a:p>
          <a:p>
            <a:pPr>
              <a:buNone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Датив је зависан падеж.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Користи се са предлозима (ка, према...) и без њих.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Следеће именице искажите у дативу једнине и дативу множине: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девојка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школа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нога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јунак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поље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97</TotalTime>
  <Words>243</Words>
  <Application>Microsoft Office PowerPoint</Application>
  <PresentationFormat>On-screen Show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Датив</vt:lpstr>
      <vt:lpstr>Назив датив потиче од латинске речи dare, што значи дати. Зато га зовемо и падеж давања.</vt:lpstr>
      <vt:lpstr>У наредним реченицама уочите именице у дативу:</vt:lpstr>
      <vt:lpstr>Slide 4</vt:lpstr>
      <vt:lpstr>Основна значења датива су:</vt:lpstr>
      <vt:lpstr>Одредите службу речи у дативу:</vt:lpstr>
      <vt:lpstr>Slide 7</vt:lpstr>
      <vt:lpstr>Датив је зависан падеж.</vt:lpstr>
      <vt:lpstr>Следеће именице искажите у дативу једнине и дативу множине:</vt:lpstr>
      <vt:lpstr>Slide 10</vt:lpstr>
      <vt:lpstr>Неке речи имају по два правилна облика датива: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Датив</dc:title>
  <dc:creator>mihailo</dc:creator>
  <cp:lastModifiedBy>mihailo</cp:lastModifiedBy>
  <cp:revision>14</cp:revision>
  <dcterms:created xsi:type="dcterms:W3CDTF">2015-01-11T13:32:49Z</dcterms:created>
  <dcterms:modified xsi:type="dcterms:W3CDTF">2015-01-14T16:08:35Z</dcterms:modified>
</cp:coreProperties>
</file>